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8620" y="-1241648"/>
            <a:ext cx="11676620" cy="93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Абрамов Вячеслав Сергеевич</dc:creator>
  <cp:lastModifiedBy>lyashkot</cp:lastModifiedBy>
  <cp:revision>3</cp:revision>
  <dcterms:created xsi:type="dcterms:W3CDTF">2017-04-06T12:39:56Z</dcterms:created>
  <dcterms:modified xsi:type="dcterms:W3CDTF">2017-05-29T13:47:05Z</dcterms:modified>
</cp:coreProperties>
</file>