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9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810" y="138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17.11.2020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401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участии в открытом запросе </a:t>
            </a:r>
          </a:p>
          <a:p>
            <a:pPr algn="ctr"/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по поиску инновационных решений в области обеспечения контроля в автоматическом режиме состояния работника, положения его в пространстве и нахождении в опасных зонах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3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b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3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12025</TotalTime>
  <Words>365</Words>
  <Application>Microsoft Office PowerPoint</Application>
  <PresentationFormat>Экран (16:9)</PresentationFormat>
  <Paragraphs>77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Verdana Pro</vt:lpstr>
      <vt:lpstr>Wingdings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Кривошеенко Ксения Александровна</cp:lastModifiedBy>
  <cp:revision>771</cp:revision>
  <cp:lastPrinted>2018-07-13T09:22:19Z</cp:lastPrinted>
  <dcterms:created xsi:type="dcterms:W3CDTF">2017-10-02T15:24:46Z</dcterms:created>
  <dcterms:modified xsi:type="dcterms:W3CDTF">2020-11-17T05:54:45Z</dcterms:modified>
</cp:coreProperties>
</file>