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3" r:id="rId4"/>
    <p:sldId id="262" r:id="rId5"/>
    <p:sldId id="264" r:id="rId6"/>
    <p:sldId id="265" r:id="rId7"/>
    <p:sldId id="261" r:id="rId8"/>
    <p:sldId id="266" r:id="rId9"/>
    <p:sldId id="267" r:id="rId10"/>
    <p:sldId id="270" r:id="rId11"/>
    <p:sldId id="258" r:id="rId12"/>
    <p:sldId id="259" r:id="rId13"/>
    <p:sldId id="26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248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1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D680B-B886-4BCF-935C-2193B0886567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503D-D1D2-470C-8D35-40071139BE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0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503D-D1D2-470C-8D35-40071139BE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049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F7185E-2C65-4289-A1CA-C5501D53D589}" type="datetimeFigureOut">
              <a:rPr lang="ru-RU" smtClean="0"/>
              <a:t>28.05.2017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F3D19E7-DF05-4A98-B003-F7A194D5BA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Book Antiqua" panose="02040602050305030304" pitchFamily="18" charset="0"/>
              </a:rPr>
              <a:t>«День дублера»  как </a:t>
            </a:r>
            <a:r>
              <a:rPr lang="ru-RU" sz="3200" dirty="0" smtClean="0">
                <a:latin typeface="Book Antiqua" panose="02040602050305030304" pitchFamily="18" charset="0"/>
              </a:rPr>
              <a:t>успешная практика взаимодействия власти и бизнеса</a:t>
            </a:r>
            <a:endParaRPr lang="ru-RU" sz="3200" dirty="0"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6" y="2276872"/>
            <a:ext cx="4128458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89" y="2276872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Командная эстафета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46" y="1600200"/>
            <a:ext cx="6583508" cy="4873625"/>
          </a:xfrm>
        </p:spPr>
      </p:pic>
    </p:spTree>
    <p:extLst>
      <p:ext uri="{BB962C8B-B14F-4D97-AF65-F5344CB8AC3E}">
        <p14:creationId xmlns:p14="http://schemas.microsoft.com/office/powerpoint/2010/main" val="41700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cs typeface="Arabic Typesetting" panose="03020402040406030203" pitchFamily="66" charset="-78"/>
              </a:rPr>
              <a:t>Бизнес- завтрак с главой Октябрьского района – </a:t>
            </a:r>
            <a:r>
              <a:rPr lang="ru-RU" dirty="0" err="1" smtClean="0">
                <a:cs typeface="Arabic Typesetting" panose="03020402040406030203" pitchFamily="66" charset="-78"/>
              </a:rPr>
              <a:t>Куташовой</a:t>
            </a:r>
            <a:r>
              <a:rPr lang="ru-RU" dirty="0" smtClean="0">
                <a:cs typeface="Arabic Typesetting" panose="03020402040406030203" pitchFamily="66" charset="-78"/>
              </a:rPr>
              <a:t> А.П.</a:t>
            </a:r>
            <a:endParaRPr lang="ru-RU" dirty="0">
              <a:cs typeface="Arabic Typesetting" panose="03020402040406030203" pitchFamily="66" charset="-78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0808"/>
            <a:ext cx="3888432" cy="32006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5" y="1700808"/>
            <a:ext cx="42244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Знакомство с руководителями, замещаемых должностей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704856" cy="5701079"/>
          </a:xfrm>
        </p:spPr>
      </p:pic>
    </p:spTree>
    <p:extLst>
      <p:ext uri="{BB962C8B-B14F-4D97-AF65-F5344CB8AC3E}">
        <p14:creationId xmlns:p14="http://schemas.microsoft.com/office/powerpoint/2010/main" val="367861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Координационный совет по строительству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52" y="1600200"/>
            <a:ext cx="6748096" cy="4873625"/>
          </a:xfrm>
        </p:spPr>
      </p:pic>
    </p:spTree>
    <p:extLst>
      <p:ext uri="{BB962C8B-B14F-4D97-AF65-F5344CB8AC3E}">
        <p14:creationId xmlns:p14="http://schemas.microsoft.com/office/powerpoint/2010/main" val="4129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Выполнение индивидуально </a:t>
            </a:r>
            <a:br>
              <a:rPr lang="ru-RU" dirty="0" smtClean="0"/>
            </a:br>
            <a:r>
              <a:rPr lang="ru-RU" dirty="0" smtClean="0"/>
              <a:t>план – задания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534469" cy="4873625"/>
          </a:xfrm>
        </p:spPr>
      </p:pic>
    </p:spTree>
    <p:extLst>
      <p:ext uri="{BB962C8B-B14F-4D97-AF65-F5344CB8AC3E}">
        <p14:creationId xmlns:p14="http://schemas.microsoft.com/office/powerpoint/2010/main" val="278871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424"/>
            <a:ext cx="7467600" cy="940966"/>
          </a:xfrm>
        </p:spPr>
        <p:txBody>
          <a:bodyPr/>
          <a:lstStyle/>
          <a:p>
            <a:pPr algn="ctr"/>
            <a:r>
              <a:rPr lang="ru-RU" dirty="0" smtClean="0"/>
              <a:t>Круглый стол, обмен опытом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3"/>
            <a:ext cx="7488832" cy="5593511"/>
          </a:xfrm>
        </p:spPr>
      </p:pic>
    </p:spTree>
    <p:extLst>
      <p:ext uri="{BB962C8B-B14F-4D97-AF65-F5344CB8AC3E}">
        <p14:creationId xmlns:p14="http://schemas.microsoft.com/office/powerpoint/2010/main" val="41239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Подведение итогов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91" y="1600200"/>
            <a:ext cx="6525018" cy="4873625"/>
          </a:xfrm>
        </p:spPr>
      </p:pic>
    </p:spTree>
    <p:extLst>
      <p:ext uri="{BB962C8B-B14F-4D97-AF65-F5344CB8AC3E}">
        <p14:creationId xmlns:p14="http://schemas.microsoft.com/office/powerpoint/2010/main" val="23730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0648"/>
            <a:ext cx="7467600" cy="48737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/>
              </a:rPr>
              <a:t>Ежегодно на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территории Октябрьского района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проходит районное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образовательное мероприятие "ДЕНЬ ДУБЛЕРА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"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441" y="1738107"/>
            <a:ext cx="5616624" cy="315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84784"/>
            <a:ext cx="7467600" cy="12870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Мероприятие проводилось уже пятый раз и общее количество принявших участие предпринимателей и муниципальных служащих администрации </a:t>
            </a:r>
            <a:r>
              <a:rPr lang="ru-RU" dirty="0"/>
              <a:t>Октябрьского </a:t>
            </a:r>
            <a:r>
              <a:rPr lang="ru-RU" dirty="0" smtClean="0"/>
              <a:t>района составило 88 человек.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179311" cy="31215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640" y="2564904"/>
            <a:ext cx="4161970" cy="31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Принцип отбора участников- анкетирование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4953000" cy="3276600"/>
          </a:xfrm>
        </p:spPr>
      </p:pic>
      <p:sp>
        <p:nvSpPr>
          <p:cNvPr id="5" name="Прямоугольник 4"/>
          <p:cNvSpPr/>
          <p:nvPr/>
        </p:nvSpPr>
        <p:spPr>
          <a:xfrm>
            <a:off x="11823" y="4581128"/>
            <a:ext cx="932915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По результатам анкетирования определяются должности муниципальной службы,</a:t>
            </a:r>
          </a:p>
          <a:p>
            <a:r>
              <a:rPr lang="ru-RU" dirty="0" smtClean="0"/>
              <a:t>которые будут замещать участники.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/>
              <a:t>Одновременно, идет сбор вопросов для губернатора Ханты-Мансийского </a:t>
            </a:r>
          </a:p>
          <a:p>
            <a:r>
              <a:rPr lang="ru-RU" dirty="0" smtClean="0"/>
              <a:t>Автономного округа – Югры и главы Октябрьского района.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5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4560"/>
            <a:ext cx="7467600" cy="1143000"/>
          </a:xfrm>
        </p:spPr>
        <p:txBody>
          <a:bodyPr/>
          <a:lstStyle/>
          <a:p>
            <a:r>
              <a:rPr lang="ru-RU" dirty="0" smtClean="0"/>
              <a:t>Постановка задач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Отдел кадров администрации </a:t>
            </a:r>
          </a:p>
          <a:p>
            <a:pPr marL="0" indent="0">
              <a:buNone/>
            </a:pPr>
            <a:r>
              <a:rPr lang="ru-RU" dirty="0" smtClean="0"/>
              <a:t>Октябрьского района готовит: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должностные инструкции, </a:t>
            </a:r>
          </a:p>
          <a:p>
            <a:pPr marL="0" indent="0">
              <a:buNone/>
            </a:pPr>
            <a:r>
              <a:rPr lang="ru-RU" dirty="0" smtClean="0"/>
              <a:t>на замещаемые должности;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положение о работе </a:t>
            </a:r>
          </a:p>
          <a:p>
            <a:pPr marL="0" indent="0">
              <a:buNone/>
            </a:pPr>
            <a:r>
              <a:rPr lang="ru-RU" dirty="0" smtClean="0"/>
              <a:t>структурного подразделения;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разрабатывает ПАМЯТКИ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601972"/>
              </p:ext>
            </p:extLst>
          </p:nvPr>
        </p:nvGraphicFramePr>
        <p:xfrm>
          <a:off x="4499992" y="116632"/>
          <a:ext cx="4248472" cy="6336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5676844" imgH="8019810" progId="AcroExch.Document.DC">
                  <p:embed/>
                </p:oleObj>
              </mc:Choice>
              <mc:Fallback>
                <p:oleObj name="Acrobat Document" r:id="rId3" imgW="5676844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99992" y="116632"/>
                        <a:ext cx="4248472" cy="6336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0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980728"/>
            <a:ext cx="3653672" cy="34563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Глава района подписывает обращение к участникам образовательного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 flipV="1">
            <a:off x="107504" y="6309320"/>
            <a:ext cx="1810544" cy="144016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880024"/>
              </p:ext>
            </p:extLst>
          </p:nvPr>
        </p:nvGraphicFramePr>
        <p:xfrm>
          <a:off x="179512" y="34766"/>
          <a:ext cx="489654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3" imgW="5676844" imgH="8019810" progId="AcroExch.Document.DC">
                  <p:embed/>
                </p:oleObj>
              </mc:Choice>
              <mc:Fallback>
                <p:oleObj name="Acrobat Document" r:id="rId3" imgW="5676844" imgH="801981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4766"/>
                        <a:ext cx="4896544" cy="6741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7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0819"/>
            <a:ext cx="7467600" cy="15979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Проведение бизнес – тренинга </a:t>
            </a:r>
            <a:br>
              <a:rPr lang="ru-RU" dirty="0" smtClean="0"/>
            </a:br>
            <a:r>
              <a:rPr lang="ru-RU" dirty="0" smtClean="0"/>
              <a:t>«Деловые коммуникации» для подготовки участников к замещению должностей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068960"/>
            <a:ext cx="7467600" cy="340499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User\Desktop\Тренинг ДУБЛЕР\DSCN2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709490" cy="39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Получение индивидуального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план – </a:t>
            </a:r>
            <a:r>
              <a:rPr lang="ru-RU" dirty="0" smtClean="0"/>
              <a:t>задания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3919499"/>
              </p:ext>
            </p:extLst>
          </p:nvPr>
        </p:nvGraphicFramePr>
        <p:xfrm>
          <a:off x="179512" y="1379443"/>
          <a:ext cx="4144237" cy="527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Acrobat Document" r:id="rId3" imgW="5676844" imgH="6819660" progId="AcroExch.Document.DC">
                  <p:embed/>
                </p:oleObj>
              </mc:Choice>
              <mc:Fallback>
                <p:oleObj name="Acrobat Document" r:id="rId3" imgW="5676844" imgH="6819660" progId="AcroExch.Document.DC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79443"/>
                        <a:ext cx="4144237" cy="527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 descr="\\172.16.7.74\predprinimat$\КОНКУРСЫ, МЕРОПРИЯТИЯ\День дублера\2016\день дублера\20160928_1835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08888"/>
            <a:ext cx="4176464" cy="32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59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Экстремальная </a:t>
            </a:r>
            <a:r>
              <a:rPr lang="ru-RU" dirty="0" err="1" smtClean="0"/>
              <a:t>квест</a:t>
            </a:r>
            <a:r>
              <a:rPr lang="ru-RU" dirty="0" smtClean="0"/>
              <a:t>- игра «Ночной форсаж»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Цель игры: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Определить команду на лучшее знание районного центра, его истории.</a:t>
            </a:r>
          </a:p>
          <a:p>
            <a:pPr marL="0" indent="0">
              <a:buNone/>
            </a:pPr>
            <a:r>
              <a:rPr lang="ru-RU" u="sng" dirty="0" smtClean="0"/>
              <a:t>Задействованы в игре: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Глава поселка городского типа Октябрьское;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Заведующий отделом транспорта и связи администрации Октябрьского района;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Специалисты отдела развития предпринимательства администрации Октябрьского района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4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877</TotalTime>
  <Words>176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Эркер</vt:lpstr>
      <vt:lpstr>Acrobat Document</vt:lpstr>
      <vt:lpstr>«День дублера»  как успешная практика взаимодействия власти и бизнеса</vt:lpstr>
      <vt:lpstr>Презентация PowerPoint</vt:lpstr>
      <vt:lpstr>    Мероприятие проводилось уже пятый раз и общее количество принявших участие предпринимателей и муниципальных служащих администрации Октябрьского района составило 88 человек. </vt:lpstr>
      <vt:lpstr>Принцип отбора участников- анкетирование</vt:lpstr>
      <vt:lpstr>Постановка задач </vt:lpstr>
      <vt:lpstr>Глава района подписывает обращение к участникам образовательного мероприятия</vt:lpstr>
      <vt:lpstr>Проведение бизнес – тренинга  «Деловые коммуникации» для подготовки участников к замещению должностей</vt:lpstr>
      <vt:lpstr> Получение индивидуального  план – задания</vt:lpstr>
      <vt:lpstr>Экстремальная квест- игра «Ночной форсаж»</vt:lpstr>
      <vt:lpstr>Командная эстафета</vt:lpstr>
      <vt:lpstr>Бизнес- завтрак с главой Октябрьского района – Куташовой А.П.</vt:lpstr>
      <vt:lpstr>Знакомство с руководителями, замещаемых должностей</vt:lpstr>
      <vt:lpstr>Координационный совет по строительству </vt:lpstr>
      <vt:lpstr>Выполнение индивидуально  план – задания</vt:lpstr>
      <vt:lpstr>Круглый стол, обмен опытом</vt:lpstr>
      <vt:lpstr>Подведение итогов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Районное образовательное мероприятие  «День дублера»</dc:title>
  <dc:creator>User</dc:creator>
  <cp:lastModifiedBy>MironenkoNU</cp:lastModifiedBy>
  <cp:revision>30</cp:revision>
  <cp:lastPrinted>2017-05-23T12:35:58Z</cp:lastPrinted>
  <dcterms:created xsi:type="dcterms:W3CDTF">2016-10-11T06:29:45Z</dcterms:created>
  <dcterms:modified xsi:type="dcterms:W3CDTF">2017-05-28T10:33:10Z</dcterms:modified>
</cp:coreProperties>
</file>