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9680" y="0"/>
            <a:ext cx="9504755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9680" y="0"/>
            <a:ext cx="9504755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9680" y="0"/>
            <a:ext cx="9504755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9680" y="0"/>
            <a:ext cx="9504755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9680" y="0"/>
            <a:ext cx="969264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9680" y="0"/>
            <a:ext cx="969264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9680" y="0"/>
            <a:ext cx="9504755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9680" y="0"/>
            <a:ext cx="969264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9680" y="0"/>
            <a:ext cx="969264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9680" y="0"/>
            <a:ext cx="969264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9680" y="0"/>
            <a:ext cx="9504755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9680" y="0"/>
            <a:ext cx="9504755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9680" y="0"/>
            <a:ext cx="9504755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9680" y="0"/>
            <a:ext cx="9504755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9680" y="0"/>
            <a:ext cx="9504755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9680" y="0"/>
            <a:ext cx="9504755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9680" y="0"/>
            <a:ext cx="9504755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9680" y="0"/>
            <a:ext cx="9504755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2023-05-16T09:37:07Z</dcterms:created>
  <dcterms:modified xsi:type="dcterms:W3CDTF">2023-05-16T09:37:07Z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2023-05-16T00:00:00Z</vt:filetime>
  </property>
</Properties>
</file>